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1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49" r:id="rId12"/>
    <p:sldId id="348" r:id="rId13"/>
    <p:sldId id="347" r:id="rId14"/>
    <p:sldId id="346" r:id="rId15"/>
    <p:sldId id="345" r:id="rId16"/>
    <p:sldId id="344" r:id="rId17"/>
    <p:sldId id="343" r:id="rId18"/>
    <p:sldId id="342" r:id="rId19"/>
    <p:sldId id="341" r:id="rId20"/>
    <p:sldId id="340" r:id="rId21"/>
    <p:sldId id="339" r:id="rId22"/>
    <p:sldId id="338" r:id="rId23"/>
    <p:sldId id="337" r:id="rId24"/>
    <p:sldId id="336" r:id="rId25"/>
    <p:sldId id="335" r:id="rId26"/>
    <p:sldId id="334" r:id="rId27"/>
    <p:sldId id="333" r:id="rId28"/>
    <p:sldId id="350" r:id="rId29"/>
    <p:sldId id="351" r:id="rId30"/>
    <p:sldId id="352" r:id="rId31"/>
    <p:sldId id="353" r:id="rId32"/>
    <p:sldId id="354" r:id="rId33"/>
    <p:sldId id="417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63" r:id="rId43"/>
    <p:sldId id="364" r:id="rId44"/>
    <p:sldId id="365" r:id="rId45"/>
    <p:sldId id="366" r:id="rId46"/>
    <p:sldId id="367" r:id="rId47"/>
    <p:sldId id="368" r:id="rId48"/>
    <p:sldId id="369" r:id="rId49"/>
    <p:sldId id="370" r:id="rId50"/>
    <p:sldId id="371" r:id="rId51"/>
    <p:sldId id="372" r:id="rId52"/>
    <p:sldId id="373" r:id="rId53"/>
    <p:sldId id="374" r:id="rId54"/>
    <p:sldId id="375" r:id="rId55"/>
    <p:sldId id="376" r:id="rId56"/>
    <p:sldId id="377" r:id="rId57"/>
    <p:sldId id="378" r:id="rId58"/>
    <p:sldId id="379" r:id="rId59"/>
    <p:sldId id="380" r:id="rId60"/>
    <p:sldId id="381" r:id="rId62"/>
    <p:sldId id="382" r:id="rId63"/>
    <p:sldId id="383" r:id="rId64"/>
    <p:sldId id="384" r:id="rId65"/>
    <p:sldId id="385" r:id="rId66"/>
    <p:sldId id="386" r:id="rId67"/>
    <p:sldId id="387" r:id="rId68"/>
    <p:sldId id="388" r:id="rId69"/>
    <p:sldId id="389" r:id="rId70"/>
    <p:sldId id="390" r:id="rId71"/>
    <p:sldId id="391" r:id="rId72"/>
    <p:sldId id="392" r:id="rId73"/>
    <p:sldId id="393" r:id="rId74"/>
    <p:sldId id="394" r:id="rId75"/>
    <p:sldId id="395" r:id="rId76"/>
    <p:sldId id="396" r:id="rId77"/>
    <p:sldId id="397" r:id="rId78"/>
    <p:sldId id="398" r:id="rId79"/>
    <p:sldId id="399" r:id="rId80"/>
    <p:sldId id="400" r:id="rId81"/>
    <p:sldId id="401" r:id="rId82"/>
    <p:sldId id="402" r:id="rId83"/>
    <p:sldId id="403" r:id="rId84"/>
    <p:sldId id="404" r:id="rId85"/>
    <p:sldId id="405" r:id="rId86"/>
    <p:sldId id="406" r:id="rId87"/>
    <p:sldId id="407" r:id="rId88"/>
    <p:sldId id="408" r:id="rId89"/>
    <p:sldId id="411" r:id="rId90"/>
    <p:sldId id="412" r:id="rId91"/>
    <p:sldId id="413" r:id="rId92"/>
    <p:sldId id="414" r:id="rId93"/>
    <p:sldId id="418" r:id="rId94"/>
    <p:sldId id="416" r:id="rId95"/>
    <p:sldId id="415" r:id="rId96"/>
    <p:sldId id="410" r:id="rId9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-216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viewProps" Target="viewProps.xml"/><Relationship Id="rId98" Type="http://schemas.openxmlformats.org/officeDocument/2006/relationships/presProps" Target="presProps.xml"/><Relationship Id="rId97" Type="http://schemas.openxmlformats.org/officeDocument/2006/relationships/slide" Target="slides/slide94.xml"/><Relationship Id="rId96" Type="http://schemas.openxmlformats.org/officeDocument/2006/relationships/slide" Target="slides/slide93.xml"/><Relationship Id="rId95" Type="http://schemas.openxmlformats.org/officeDocument/2006/relationships/slide" Target="slides/slide92.xml"/><Relationship Id="rId94" Type="http://schemas.openxmlformats.org/officeDocument/2006/relationships/slide" Target="slides/slide91.xml"/><Relationship Id="rId93" Type="http://schemas.openxmlformats.org/officeDocument/2006/relationships/slide" Target="slides/slide90.xml"/><Relationship Id="rId92" Type="http://schemas.openxmlformats.org/officeDocument/2006/relationships/slide" Target="slides/slide89.xml"/><Relationship Id="rId91" Type="http://schemas.openxmlformats.org/officeDocument/2006/relationships/slide" Target="slides/slide88.xml"/><Relationship Id="rId90" Type="http://schemas.openxmlformats.org/officeDocument/2006/relationships/slide" Target="slides/slide87.xml"/><Relationship Id="rId9" Type="http://schemas.openxmlformats.org/officeDocument/2006/relationships/slide" Target="slides/slide7.xml"/><Relationship Id="rId89" Type="http://schemas.openxmlformats.org/officeDocument/2006/relationships/slide" Target="slides/slide86.xml"/><Relationship Id="rId88" Type="http://schemas.openxmlformats.org/officeDocument/2006/relationships/slide" Target="slides/slide85.xml"/><Relationship Id="rId87" Type="http://schemas.openxmlformats.org/officeDocument/2006/relationships/slide" Target="slides/slide84.xml"/><Relationship Id="rId86" Type="http://schemas.openxmlformats.org/officeDocument/2006/relationships/slide" Target="slides/slide83.xml"/><Relationship Id="rId85" Type="http://schemas.openxmlformats.org/officeDocument/2006/relationships/slide" Target="slides/slide82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6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5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0" Type="http://schemas.openxmlformats.org/officeDocument/2006/relationships/tableStyles" Target="tableStyle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3F19-90C1-4294-828C-4D653DE1FA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A002-3A35-40D3-8535-C11F88901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3F19-90C1-4294-828C-4D653DE1FA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A002-3A35-40D3-8535-C11F88901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3F19-90C1-4294-828C-4D653DE1FA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A002-3A35-40D3-8535-C11F88901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3F19-90C1-4294-828C-4D653DE1FA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A002-3A35-40D3-8535-C11F88901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3F19-90C1-4294-828C-4D653DE1FA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A002-3A35-40D3-8535-C11F88901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3F19-90C1-4294-828C-4D653DE1FA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A002-3A35-40D3-8535-C11F88901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3F19-90C1-4294-828C-4D653DE1FA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A002-3A35-40D3-8535-C11F88901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3F19-90C1-4294-828C-4D653DE1FA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A002-3A35-40D3-8535-C11F88901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3F19-90C1-4294-828C-4D653DE1FA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A002-3A35-40D3-8535-C11F88901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3F19-90C1-4294-828C-4D653DE1FA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A002-3A35-40D3-8535-C11F88901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3F19-90C1-4294-828C-4D653DE1FA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A002-3A35-40D3-8535-C11F88901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73F19-90C1-4294-828C-4D653DE1FA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8A002-3A35-40D3-8535-C11F8890195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2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5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6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7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9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0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1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2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3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4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5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6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7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9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0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1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2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3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4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5.jpe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6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7.jpe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9.jpe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0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1.jpe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2.jpe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3.jpe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4.jpe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5.jpe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6.jpe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7.jpe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9.jpe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0.jpe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1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2.jpeg"/><Relationship Id="rId1" Type="http://schemas.openxmlformats.org/officeDocument/2006/relationships/image" Target="../media/image90.jpe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图片 97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800" cy="6876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39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723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96410" cy="3222307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96410" cy="3222307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自定义</PresentationFormat>
  <Paragraphs>0</Paragraphs>
  <Slides>94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94</vt:i4>
      </vt:variant>
    </vt:vector>
  </HeadingPairs>
  <TitlesOfParts>
    <vt:vector size="102" baseType="lpstr">
      <vt:lpstr>Arial</vt:lpstr>
      <vt:lpstr>宋体</vt:lpstr>
      <vt:lpstr>Wingdings</vt:lpstr>
      <vt:lpstr>微软雅黑</vt:lpstr>
      <vt:lpstr>Arial Unicode MS</vt:lpstr>
      <vt:lpstr>Calibri Light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张志鹏</dc:creator>
  <cp:lastModifiedBy>随想</cp:lastModifiedBy>
  <cp:revision>26</cp:revision>
  <dcterms:created xsi:type="dcterms:W3CDTF">2019-02-28T05:25:00Z</dcterms:created>
  <dcterms:modified xsi:type="dcterms:W3CDTF">2021-12-06T09:41:08Z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1D8C00BAD1E24DEE9E122F029D91A524</vt:lpwstr>
  </property>
  <property fmtid="{D5CDD505-2E9C-101B-9397-08002B2CF9AE}" pid="3" name="KSOProductBuildVer">
    <vt:lpwstr>2052-11.1.0.11115</vt:lpwstr>
  </property>
</Properties>
</file>